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3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02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0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5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6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1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4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80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3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1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63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626999"/>
            <a:chOff x="274638" y="104775"/>
            <a:chExt cx="8445501" cy="6626999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325210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ordesr@reliatech.de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620733" y="5223682"/>
            <a:ext cx="59756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Figure </a:t>
            </a:r>
            <a:r>
              <a:rPr lang="en-US" sz="1200" b="1" dirty="0" smtClean="0"/>
              <a:t>1: </a:t>
            </a:r>
            <a:r>
              <a:rPr lang="en-US" sz="1200" dirty="0" smtClean="0"/>
              <a:t>FGF10-induced proliferation of 4MBr-5 rhesus monkey epithelial cell. (Rubin</a:t>
            </a:r>
            <a:r>
              <a:rPr lang="en-US" sz="1200" dirty="0"/>
              <a:t>, J.S. et al</a:t>
            </a:r>
            <a:r>
              <a:rPr lang="en-US" sz="1200" dirty="0" smtClean="0"/>
              <a:t>., </a:t>
            </a:r>
            <a:r>
              <a:rPr lang="en-US" sz="1200" dirty="0"/>
              <a:t>Proc. Natl. Acad. Sci. USA </a:t>
            </a:r>
            <a:r>
              <a:rPr lang="en-US" sz="1200" dirty="0" smtClean="0"/>
              <a:t>86:802, 1989). The </a:t>
            </a:r>
            <a:r>
              <a:rPr lang="en-US" sz="1200" dirty="0"/>
              <a:t>ED</a:t>
            </a:r>
            <a:r>
              <a:rPr lang="en-US" sz="1200" baseline="-25000" dirty="0"/>
              <a:t>50</a:t>
            </a:r>
            <a:r>
              <a:rPr lang="en-US" sz="1200" dirty="0"/>
              <a:t> for this effect is typically </a:t>
            </a:r>
            <a:r>
              <a:rPr lang="en-US" sz="1200" dirty="0" smtClean="0"/>
              <a:t>10-100 </a:t>
            </a:r>
            <a:r>
              <a:rPr lang="en-US" sz="1200" dirty="0"/>
              <a:t>ng/</a:t>
            </a:r>
            <a:r>
              <a:rPr lang="en-US" sz="1200" dirty="0" err="1"/>
              <a:t>mL.</a:t>
            </a:r>
            <a:endParaRPr lang="en-US" sz="1200" dirty="0"/>
          </a:p>
          <a:p>
            <a:pPr algn="just" fontAlgn="base"/>
            <a:endParaRPr lang="en-US" sz="1200" dirty="0"/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1581063" y="946655"/>
            <a:ext cx="59683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Biological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activity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FGF10 (E. coli)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100-022; </a:t>
            </a:r>
            <a:r>
              <a:rPr lang="de-DE" sz="1400" b="1" dirty="0" smtClean="0">
                <a:latin typeface="Times New Roman" pitchFamily="18" charset="0"/>
                <a:cs typeface="Times New Roman" pitchFamily="18" charset="0"/>
              </a:rPr>
              <a:t>Lot# 1407R09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; 4MBr-5 Assay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Rotitest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885949"/>
            <a:ext cx="3314700" cy="309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8125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31</cp:revision>
  <dcterms:created xsi:type="dcterms:W3CDTF">2014-04-11T11:40:46Z</dcterms:created>
  <dcterms:modified xsi:type="dcterms:W3CDTF">2015-03-12T14:09:07Z</dcterms:modified>
</cp:coreProperties>
</file>